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CAFF"/>
    <a:srgbClr val="FBB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58"/>
  </p:normalViewPr>
  <p:slideViewPr>
    <p:cSldViewPr snapToGrid="0" showGuides="1">
      <p:cViewPr varScale="1">
        <p:scale>
          <a:sx n="120" d="100"/>
          <a:sy n="120" d="100"/>
        </p:scale>
        <p:origin x="1640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67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187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498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610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281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582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46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19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5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582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73592-AA23-9142-A253-70560639D3A8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334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773592-AA23-9142-A253-70560639D3A8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0088EE-9A49-FF49-8E27-98A13780F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88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Mrs.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40</Words>
  <Application>Microsoft Macintosh PowerPoint</Application>
  <PresentationFormat>On-screen Show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APLPAPATROLL</vt:lpstr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7</cp:revision>
  <dcterms:created xsi:type="dcterms:W3CDTF">2024-07-19T18:40:43Z</dcterms:created>
  <dcterms:modified xsi:type="dcterms:W3CDTF">2024-08-05T22:56:23Z</dcterms:modified>
</cp:coreProperties>
</file>